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9" y="1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1694-67BB-727D-0C42-FDFE6E769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project(</a:t>
            </a:r>
            <a:r>
              <a:rPr lang="en-US" dirty="0" err="1"/>
              <a:t>InstaSMart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FD2B9-EF0B-B1BB-CA83-A062E78E5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NAME : PRABHA T</a:t>
            </a:r>
          </a:p>
          <a:p>
            <a:r>
              <a:rPr lang="en-US" dirty="0"/>
              <a:t>ID : 2154384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03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C6F0-DFA0-C29E-F11D-FACFBD60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40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Checkout page</a:t>
            </a:r>
            <a:br>
              <a:rPr lang="en-US" dirty="0"/>
            </a:br>
            <a:r>
              <a:rPr lang="en-US" sz="1600" dirty="0"/>
              <a:t>(payment details are given and submitted, alert box pops as payment successful)</a:t>
            </a:r>
            <a:endParaRPr lang="en-IN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F59669-9513-7618-73D9-6E5A79D29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2250219"/>
            <a:ext cx="9708543" cy="3808675"/>
          </a:xfrm>
        </p:spPr>
      </p:pic>
    </p:spTree>
    <p:extLst>
      <p:ext uri="{BB962C8B-B14F-4D97-AF65-F5344CB8AC3E}">
        <p14:creationId xmlns:p14="http://schemas.microsoft.com/office/powerpoint/2010/main" val="146690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3670AE-9E02-1820-680F-B3639B6E5E2F}"/>
              </a:ext>
            </a:extLst>
          </p:cNvPr>
          <p:cNvSpPr txBox="1"/>
          <p:nvPr/>
        </p:nvSpPr>
        <p:spPr>
          <a:xfrm>
            <a:off x="4126728" y="2918129"/>
            <a:ext cx="3726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3429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DB0B4-FF92-A93A-EDDA-490AE5AF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9493"/>
            <a:ext cx="7729728" cy="1188720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CC85D7-5149-2529-86A7-C6183D11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1" y="1900362"/>
            <a:ext cx="10169718" cy="4548145"/>
          </a:xfrm>
        </p:spPr>
      </p:pic>
    </p:spTree>
    <p:extLst>
      <p:ext uri="{BB962C8B-B14F-4D97-AF65-F5344CB8AC3E}">
        <p14:creationId xmlns:p14="http://schemas.microsoft.com/office/powerpoint/2010/main" val="42300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8E32-A3BD-74F4-3207-164DB0AA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72" y="439906"/>
            <a:ext cx="7729728" cy="1188720"/>
          </a:xfrm>
        </p:spPr>
        <p:txBody>
          <a:bodyPr/>
          <a:lstStyle/>
          <a:p>
            <a:r>
              <a:rPr lang="en-US" dirty="0"/>
              <a:t>Contact us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915BE3-1470-324B-80B6-60E0BE93D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744" y="2146853"/>
            <a:ext cx="9875520" cy="3967700"/>
          </a:xfrm>
        </p:spPr>
      </p:pic>
    </p:spTree>
    <p:extLst>
      <p:ext uri="{BB962C8B-B14F-4D97-AF65-F5344CB8AC3E}">
        <p14:creationId xmlns:p14="http://schemas.microsoft.com/office/powerpoint/2010/main" val="38611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F0A2-C61C-F867-F0C9-D775A42B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1419"/>
            <a:ext cx="7729728" cy="1215158"/>
          </a:xfrm>
        </p:spPr>
        <p:txBody>
          <a:bodyPr>
            <a:normAutofit/>
          </a:bodyPr>
          <a:lstStyle/>
          <a:p>
            <a:r>
              <a:rPr lang="en-US" dirty="0"/>
              <a:t>Login Page</a:t>
            </a:r>
            <a:br>
              <a:rPr lang="en-US" dirty="0"/>
            </a:br>
            <a:r>
              <a:rPr lang="en-US" sz="1600" dirty="0"/>
              <a:t>(when Logged In as a admin or user </a:t>
            </a:r>
            <a:r>
              <a:rPr lang="en-US" sz="1600" dirty="0" err="1"/>
              <a:t>Veges</a:t>
            </a:r>
            <a:r>
              <a:rPr lang="en-US" sz="1600" dirty="0"/>
              <a:t> card page will be rendered)</a:t>
            </a:r>
            <a:endParaRPr lang="en-IN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30F6C-0B88-A9DF-B4DD-ECFAD92FD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3326" y="2162755"/>
            <a:ext cx="5090360" cy="373055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033749-40BF-4999-2D3D-0B5A27C0F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8" y="2162755"/>
            <a:ext cx="5089786" cy="3730552"/>
          </a:xfrm>
        </p:spPr>
      </p:pic>
    </p:spTree>
    <p:extLst>
      <p:ext uri="{BB962C8B-B14F-4D97-AF65-F5344CB8AC3E}">
        <p14:creationId xmlns:p14="http://schemas.microsoft.com/office/powerpoint/2010/main" val="192914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E1F0-3672-8F73-AF0B-463692C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Veges</a:t>
            </a:r>
            <a:r>
              <a:rPr lang="en-US" dirty="0"/>
              <a:t> page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 err="1"/>
              <a:t>Veges</a:t>
            </a:r>
            <a:r>
              <a:rPr lang="en-US" sz="1600" dirty="0"/>
              <a:t> add, edit and delete can be performed by admin login only. User can only purchase by adding the </a:t>
            </a:r>
            <a:r>
              <a:rPr lang="en-US" sz="1600" dirty="0" err="1"/>
              <a:t>veges</a:t>
            </a:r>
            <a:r>
              <a:rPr lang="en-US" sz="1600" dirty="0"/>
              <a:t> to cart)</a:t>
            </a: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C9FA1-3EF3-856B-D9CD-23284E2234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1764" y="2122998"/>
            <a:ext cx="5161350" cy="37703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CA6394-F3F4-B68D-2918-5A1453FB06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8" y="2122998"/>
            <a:ext cx="5161348" cy="3770310"/>
          </a:xfrm>
        </p:spPr>
      </p:pic>
    </p:spTree>
    <p:extLst>
      <p:ext uri="{BB962C8B-B14F-4D97-AF65-F5344CB8AC3E}">
        <p14:creationId xmlns:p14="http://schemas.microsoft.com/office/powerpoint/2010/main" val="289295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80A6-0636-CEC1-0948-01008818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7857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Veges</a:t>
            </a:r>
            <a:br>
              <a:rPr lang="en-US" dirty="0"/>
            </a:br>
            <a:r>
              <a:rPr lang="en-US" sz="1600" dirty="0"/>
              <a:t>(left side-by clicking on add </a:t>
            </a:r>
            <a:r>
              <a:rPr lang="en-US" sz="1600" dirty="0" err="1"/>
              <a:t>veges</a:t>
            </a:r>
            <a:r>
              <a:rPr lang="en-US" sz="1600" dirty="0"/>
              <a:t>, we are adding new </a:t>
            </a:r>
            <a:r>
              <a:rPr lang="en-US" sz="1600" dirty="0" err="1"/>
              <a:t>veges</a:t>
            </a:r>
            <a:r>
              <a:rPr lang="en-US" sz="1600" dirty="0"/>
              <a:t> to the card)</a:t>
            </a:r>
            <a:br>
              <a:rPr lang="en-US" sz="1600" dirty="0"/>
            </a:br>
            <a:r>
              <a:rPr lang="en-US" sz="1600" dirty="0"/>
              <a:t>(right side-New </a:t>
            </a:r>
            <a:r>
              <a:rPr lang="en-US" sz="1600" dirty="0" err="1"/>
              <a:t>veges</a:t>
            </a:r>
            <a:r>
              <a:rPr lang="en-US" sz="1600" dirty="0"/>
              <a:t> is added to the card) </a:t>
            </a: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E0B96-A5F3-9F5F-FED7-267BC47BA7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9958" y="2210463"/>
            <a:ext cx="5193155" cy="3888187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A0C88A-FB77-C883-08AE-84A8476CD7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8" y="2210463"/>
            <a:ext cx="5193154" cy="3888186"/>
          </a:xfrm>
        </p:spPr>
      </p:pic>
    </p:spTree>
    <p:extLst>
      <p:ext uri="{BB962C8B-B14F-4D97-AF65-F5344CB8AC3E}">
        <p14:creationId xmlns:p14="http://schemas.microsoft.com/office/powerpoint/2010/main" val="71489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7FA1-36E7-AC21-1399-1916ADF3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40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Edit </a:t>
            </a:r>
            <a:r>
              <a:rPr lang="en-US" dirty="0" err="1"/>
              <a:t>Veges</a:t>
            </a:r>
            <a:br>
              <a:rPr lang="en-US" dirty="0"/>
            </a:br>
            <a:r>
              <a:rPr lang="en-US" sz="1600" dirty="0"/>
              <a:t>(we can able to edit the name, category, image, description and price of that particular </a:t>
            </a:r>
            <a:r>
              <a:rPr lang="en-US" sz="1600" dirty="0" err="1"/>
              <a:t>veges</a:t>
            </a:r>
            <a:r>
              <a:rPr lang="en-US" sz="1600" dirty="0"/>
              <a:t>)</a:t>
            </a:r>
            <a:endParaRPr lang="en-IN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AAC579-350C-7C84-5DAE-0F878326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3" y="2154803"/>
            <a:ext cx="8810045" cy="3840480"/>
          </a:xfrm>
        </p:spPr>
      </p:pic>
    </p:spTree>
    <p:extLst>
      <p:ext uri="{BB962C8B-B14F-4D97-AF65-F5344CB8AC3E}">
        <p14:creationId xmlns:p14="http://schemas.microsoft.com/office/powerpoint/2010/main" val="150472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BCB-9F1D-F1CB-A815-FA95AB3B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1955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Delete </a:t>
            </a:r>
            <a:r>
              <a:rPr lang="en-US" dirty="0" err="1"/>
              <a:t>veges</a:t>
            </a:r>
            <a:br>
              <a:rPr lang="en-US" dirty="0"/>
            </a:br>
            <a:r>
              <a:rPr lang="en-US" sz="1600" dirty="0"/>
              <a:t>(left side – cabbage card is available for the customer)</a:t>
            </a:r>
            <a:br>
              <a:rPr lang="en-US" sz="1600" dirty="0"/>
            </a:br>
            <a:r>
              <a:rPr lang="en-US" sz="1600" dirty="0"/>
              <a:t>(right side- cabbage card is deleted by delete </a:t>
            </a:r>
            <a:r>
              <a:rPr lang="en-US" sz="1600" dirty="0" err="1"/>
              <a:t>veges</a:t>
            </a:r>
            <a:r>
              <a:rPr lang="en-US" sz="1600" dirty="0"/>
              <a:t>)</a:t>
            </a:r>
            <a:endParaRPr lang="en-IN" sz="1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6C881-EDC4-AE93-C1F6-F44693F9F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2838" y="2230554"/>
            <a:ext cx="5010275" cy="350947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F8F109-7FB8-230B-4742-7FAB74464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8" y="2230554"/>
            <a:ext cx="5010274" cy="3509472"/>
          </a:xfrm>
        </p:spPr>
      </p:pic>
    </p:spTree>
    <p:extLst>
      <p:ext uri="{BB962C8B-B14F-4D97-AF65-F5344CB8AC3E}">
        <p14:creationId xmlns:p14="http://schemas.microsoft.com/office/powerpoint/2010/main" val="424818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4CF0-2A0D-11D4-EC0D-B89A4387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3517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Cart page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 err="1"/>
              <a:t>Veges</a:t>
            </a:r>
            <a:r>
              <a:rPr lang="en-US" sz="1600" dirty="0"/>
              <a:t> are added to the cart and total price is calculated and shown)</a:t>
            </a: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D3182-A234-54E0-D649-ADDB356F9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86" y="2258171"/>
            <a:ext cx="9366637" cy="3768918"/>
          </a:xfrm>
        </p:spPr>
      </p:pic>
    </p:spTree>
    <p:extLst>
      <p:ext uri="{BB962C8B-B14F-4D97-AF65-F5344CB8AC3E}">
        <p14:creationId xmlns:p14="http://schemas.microsoft.com/office/powerpoint/2010/main" val="18761639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45</TotalTime>
  <Words>186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Capstone project(InstaSMart)</vt:lpstr>
      <vt:lpstr>HOME PAGE</vt:lpstr>
      <vt:lpstr>Contact us page</vt:lpstr>
      <vt:lpstr>Login Page (when Logged In as a admin or user Veges card page will be rendered)</vt:lpstr>
      <vt:lpstr>Veges page (Veges add, edit and delete can be performed by admin login only. User can only purchase by adding the veges to cart)</vt:lpstr>
      <vt:lpstr>Add Veges (left side-by clicking on add veges, we are adding new veges to the card) (right side-New veges is added to the card) </vt:lpstr>
      <vt:lpstr>Edit Veges (we can able to edit the name, category, image, description and price of that particular veges)</vt:lpstr>
      <vt:lpstr>Delete veges (left side – cabbage card is available for the customer) (right side- cabbage card is deleted by delete veges)</vt:lpstr>
      <vt:lpstr>Cart page (Veges are added to the cart and total price is calculated and shown)</vt:lpstr>
      <vt:lpstr>Checkout page (payment details are given and submitted, alert box pops as payment successful)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project(InstaSMart)</dc:title>
  <dc:creator>Kaviarasan T</dc:creator>
  <cp:lastModifiedBy>Kaviarasan T</cp:lastModifiedBy>
  <cp:revision>1</cp:revision>
  <dcterms:created xsi:type="dcterms:W3CDTF">2023-01-19T13:46:15Z</dcterms:created>
  <dcterms:modified xsi:type="dcterms:W3CDTF">2023-01-19T14:32:05Z</dcterms:modified>
</cp:coreProperties>
</file>